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5" r:id="rId9"/>
    <p:sldId id="511" r:id="rId10"/>
    <p:sldId id="513" r:id="rId11"/>
    <p:sldId id="505" r:id="rId12"/>
    <p:sldId id="264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A"/>
    <a:srgbClr val="38AA00"/>
    <a:srgbClr val="766363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59" d="100"/>
          <a:sy n="59" d="100"/>
        </p:scale>
        <p:origin x="108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7306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etalurgico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430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etalurgico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3911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31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MARKET SYSTEM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566E00E-63BC-CFB9-2FD2-E365395F1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3" t="15463" r="11428" b="10894"/>
          <a:stretch/>
        </p:blipFill>
        <p:spPr>
          <a:xfrm>
            <a:off x="7449100" y="2237894"/>
            <a:ext cx="2873829" cy="15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9061E5A-AA30-EA80-2C87-7D932BE45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7" y="2089896"/>
            <a:ext cx="9850225" cy="4039164"/>
          </a:xfrm>
          <a:prstGeom prst="rect">
            <a:avLst/>
          </a:prstGeom>
        </p:spPr>
      </p:pic>
      <p:pic>
        <p:nvPicPr>
          <p:cNvPr id="11" name="Imagen 10" descr="Icono">
            <a:extLst>
              <a:ext uri="{FF2B5EF4-FFF2-40B4-BE49-F238E27FC236}">
                <a16:creationId xmlns:a16="http://schemas.microsoft.com/office/drawing/2014/main" id="{D2411D57-DA20-CAB2-BA33-14A2D9D57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-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2876541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4440259"/>
            <a:ext cx="3854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3660999"/>
            <a:ext cx="2750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Remoto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6A754AC8-6C42-E41A-056D-FD4D4E549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314356" y="675443"/>
            <a:ext cx="7563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MARKET</a:t>
            </a:r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SYSTEM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5" y="3463724"/>
            <a:ext cx="4029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AGUIRRE ROJAS OSCAR JAVIER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CHAVEZ MARTINEZ DIANA CATALINA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SANCHEZ ALCANTAR HAROLD YULIAN</a:t>
            </a:r>
          </a:p>
          <a:p>
            <a:pPr algn="ctr"/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45896" y="1933713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45896" y="1661487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2539625"/>
            <a:ext cx="385436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Work Sans Light" pitchFamily="2" charset="77"/>
              </a:rPr>
              <a:t>Establecimiento comercial dedicado a la venta y distribución de gran variedad de artículos para la canasta familiar, abarrotes, productos de limpieza, bebidas y golosinas.</a:t>
            </a:r>
          </a:p>
          <a:p>
            <a:pPr algn="just"/>
            <a:r>
              <a:rPr lang="es-ES" sz="1600" dirty="0">
                <a:latin typeface="Work Sans Light" pitchFamily="2" charset="77"/>
              </a:rPr>
              <a:t>En esta presentación encontraremos los siguientes temas:</a:t>
            </a:r>
          </a:p>
          <a:p>
            <a:endParaRPr lang="es-ES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Justificación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Alcance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Delimitación.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9" name="Imagen 8" descr="Estante de tienda&#10;&#10;Descripción generada automáticamente con confianza media">
            <a:extLst>
              <a:ext uri="{FF2B5EF4-FFF2-40B4-BE49-F238E27FC236}">
                <a16:creationId xmlns:a16="http://schemas.microsoft.com/office/drawing/2014/main" id="{AFFC7393-F487-A31A-FAA0-CFA10EE3BD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301"/>
          <a:stretch/>
        </p:blipFill>
        <p:spPr>
          <a:xfrm>
            <a:off x="5457173" y="0"/>
            <a:ext cx="6734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MARKET</a:t>
            </a:r>
            <a:r>
              <a:rPr lang="es-CO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SYSTEM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58709996-6B8A-F528-7892-F8D786B06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44" y="2285327"/>
            <a:ext cx="5653156" cy="3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La Empresa, es decir, Distribuidora A.C. Ubicada en la carrera 82 c # a 27 Sur, la cual se dedica a la venta de productos de la canasta familiar, productos de aseo, abarrotes, golosinas y licores, carece de un sistema de control de inventarios, control de ventas y generación de facturación.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Los Procesos en los que se va a intervenir: facturación, registro de ventas diario e inventario de tienda. 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El análisis de la información: Se utilizó la modalidad de encuesta, posterior entrevista al propietario del negocio, al señor </a:t>
            </a:r>
            <a:r>
              <a:rPr lang="es-MX" sz="1600" dirty="0" err="1">
                <a:latin typeface="Work Sans Light" pitchFamily="2" charset="77"/>
              </a:rPr>
              <a:t>Ruben</a:t>
            </a:r>
            <a:r>
              <a:rPr lang="es-MX" sz="1600">
                <a:latin typeface="Work Sans Light" pitchFamily="2" charset="77"/>
              </a:rPr>
              <a:t> Arias</a:t>
            </a:r>
            <a:r>
              <a:rPr lang="es-MX" sz="1600" dirty="0">
                <a:latin typeface="Work Sans Light" pitchFamily="2" charset="77"/>
              </a:rPr>
              <a:t>, adicionalmente se realiza una observación directa del negocio con el fin de nutrir nuestro diario de campo.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En las necesidades encontradas evidenciamos varios factores de riesgo en el control de la mercancía y facturas, por ejemplo: 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Facturas de compra y venta de productos: Es una tarea que se hace de manera manual, por lo tanto, corre el riesgo de sufrir perdidas de documentos o errores de contabilidad.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Control de ventas diarias: Se evidencia la falta de control en las ventas, este proceso se ejecuta de manera manual, dificultando el control de productos existentes, además corre el riesgo de la perdida del registro.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Inventario de tienda: Se identifica la falta de control de los productos y no existentes en la tienda, o un control de proveedores.</a:t>
            </a:r>
          </a:p>
        </p:txBody>
      </p:sp>
      <p:pic>
        <p:nvPicPr>
          <p:cNvPr id="7" name="Imagen 6" descr="Icono">
            <a:extLst>
              <a:ext uri="{FF2B5EF4-FFF2-40B4-BE49-F238E27FC236}">
                <a16:creationId xmlns:a16="http://schemas.microsoft.com/office/drawing/2014/main" id="{8B6D600F-3EA6-800B-F184-56C3B60C2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2" y="1056064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2" y="811304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484946" y="1605222"/>
            <a:ext cx="59683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Desarrollar un Sistema de Información Web Market System para el seguimiento, apoyo, control a los procesos de facturación, inventario y control de ventas diarias para su respectivo control financiero.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081758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4" y="2917080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52486" y="3476561"/>
            <a:ext cx="57008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Usuarios del negocio Distribuidora A.C.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el registro de productos de ventas diarias.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la generación y control de facturas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un sistema de información para el control de los inventarios.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reportes gráficos e impresos del negocio Distribuidora A.C.</a:t>
            </a:r>
          </a:p>
        </p:txBody>
      </p:sp>
      <p:pic>
        <p:nvPicPr>
          <p:cNvPr id="10" name="Imagen 9" descr="Tienda de venta de alimentos&#10;&#10;Descripción generada automáticamente con confianza media">
            <a:extLst>
              <a:ext uri="{FF2B5EF4-FFF2-40B4-BE49-F238E27FC236}">
                <a16:creationId xmlns:a16="http://schemas.microsoft.com/office/drawing/2014/main" id="{258FF767-8D77-1AD4-0020-676E784DA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154"/>
          <a:stretch/>
        </p:blipFill>
        <p:spPr>
          <a:xfrm>
            <a:off x="6631731" y="0"/>
            <a:ext cx="5560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Work Sans Light" pitchFamily="2" charset="77"/>
              </a:rPr>
              <a:t>Se propone el desarrollo de un Sistema de Información Web denominado Market System que sirva como herramienta software de apoyo al seguimiento de ventas, control de inventarios y facturación de la empresa Distribuidora A.C, para apoyar los diferentes procesos operativos y financieros los cuales se están llevando a cabo de manera manual con el fin de tener un mayor control y seguridad de información de los productos y servicios que se ofrecen. </a:t>
            </a:r>
          </a:p>
          <a:p>
            <a:pPr algn="just"/>
            <a:endParaRPr lang="es-MX" sz="2000" dirty="0">
              <a:latin typeface="Work Sans Light" pitchFamily="2" charset="77"/>
            </a:endParaRPr>
          </a:p>
          <a:p>
            <a:pPr algn="just"/>
            <a:r>
              <a:rPr lang="es-MX" sz="2000" dirty="0">
                <a:latin typeface="Work Sans Light" pitchFamily="2" charset="77"/>
              </a:rPr>
              <a:t>La importancia del Sistema: Permitirá la gestión del administrador de la empresa Distribuidora A.C ubicada en carrera 82 c # a 27 Sur. </a:t>
            </a:r>
          </a:p>
          <a:p>
            <a:pPr algn="just"/>
            <a:endParaRPr lang="es-MX" sz="20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La importancia del Sistema: Permitirá la gestión del administrador con su usuario de la Empresa Distribuidora A.C, ubicada en la carrera 82 c # a 27 Sur, ingresar las ventas diarias y crear la respectiva factura de venta.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En el control de inventarios, el administrador podrá registrar las entradas y salidas de productos, garantizando la existencia de los artículos con mayor volumen de venta. </a:t>
            </a: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ECC61982-8D20-C840-229F-C5344DBB4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214978" y="2679293"/>
            <a:ext cx="54990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El aporte al Sector: El Sistema </a:t>
            </a:r>
            <a:r>
              <a:rPr lang="es-MX" sz="2000" dirty="0" err="1">
                <a:latin typeface="Work Sans Light" pitchFamily="2" charset="77"/>
              </a:rPr>
              <a:t>Market</a:t>
            </a:r>
            <a:r>
              <a:rPr lang="es-MX" sz="2000" dirty="0">
                <a:latin typeface="Work Sans Light" pitchFamily="2" charset="77"/>
              </a:rPr>
              <a:t> </a:t>
            </a:r>
            <a:r>
              <a:rPr lang="es-MX" sz="2000" dirty="0" err="1">
                <a:latin typeface="Work Sans Light" pitchFamily="2" charset="77"/>
              </a:rPr>
              <a:t>System</a:t>
            </a:r>
            <a:r>
              <a:rPr lang="es-MX" sz="2000" dirty="0">
                <a:latin typeface="Work Sans Light" pitchFamily="2" charset="77"/>
              </a:rPr>
              <a:t> servirá como aporte al sector de mini </a:t>
            </a:r>
            <a:r>
              <a:rPr lang="es-MX" sz="2000" dirty="0" err="1">
                <a:latin typeface="Work Sans Light" pitchFamily="2" charset="77"/>
              </a:rPr>
              <a:t>markets</a:t>
            </a:r>
            <a:r>
              <a:rPr lang="es-MX" sz="2000" dirty="0">
                <a:latin typeface="Work Sans Light" pitchFamily="2" charset="77"/>
              </a:rPr>
              <a:t> o microempresarios, como una herramienta que facilite el registro y control de productos, agilizando procesos, además de generar facturas de manera fácil y llevando un control de inventario completo de los productos.</a:t>
            </a:r>
          </a:p>
          <a:p>
            <a:endParaRPr lang="es-MX" sz="2000" dirty="0">
              <a:latin typeface="Work Sans Light" pitchFamily="2" charset="77"/>
            </a:endParaRP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D01FB9FA-8E9E-2690-7CB1-03EEE583D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  <p:pic>
        <p:nvPicPr>
          <p:cNvPr id="7" name="Imagen 6" descr="Estante de tienda&#10;&#10;Descripción generada automáticamente">
            <a:extLst>
              <a:ext uri="{FF2B5EF4-FFF2-40B4-BE49-F238E27FC236}">
                <a16:creationId xmlns:a16="http://schemas.microsoft.com/office/drawing/2014/main" id="{30E5B750-0EF0-0028-5499-F587DB275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00" y="2002489"/>
            <a:ext cx="5614922" cy="42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50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4" y="2319955"/>
            <a:ext cx="71032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Work Sans Light" pitchFamily="2" charset="77"/>
              </a:rPr>
              <a:t>Qué hace el Sistema: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MX" sz="2000" dirty="0">
              <a:latin typeface="Work Sans Light" pitchFamily="2" charset="7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latin typeface="Work Sans Light" pitchFamily="2" charset="77"/>
              </a:rPr>
              <a:t>Administrador: Registrar y realizar cambios, entrada y salida de productos en el inventario.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latin typeface="Work Sans Light" pitchFamily="2" charset="77"/>
              </a:rPr>
              <a:t>Administrador: Registrar las ventas diarias que se ejecuten, teniendo un control financiero.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highlight>
                  <a:srgbClr val="FFF5EA"/>
                </a:highlight>
                <a:latin typeface="Work Sans Light" pitchFamily="2" charset="77"/>
              </a:rPr>
              <a:t>Administrador: Generar la correspondiente factura de ventas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48879163-71C8-2C4B-4084-565ADD7EA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  <p:pic>
        <p:nvPicPr>
          <p:cNvPr id="9" name="Imagen 8" descr="Imagen que contiene tabla&#10;&#10;Descripción generada automáticamente">
            <a:extLst>
              <a:ext uri="{FF2B5EF4-FFF2-40B4-BE49-F238E27FC236}">
                <a16:creationId xmlns:a16="http://schemas.microsoft.com/office/drawing/2014/main" id="{D9AA984B-A40E-1227-6BDE-543BAFD05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107" y="2300122"/>
            <a:ext cx="4086539" cy="30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4158</TotalTime>
  <Words>830</Words>
  <Application>Microsoft Office PowerPoint</Application>
  <PresentationFormat>Panorámica</PresentationFormat>
  <Paragraphs>104</Paragraphs>
  <Slides>12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Justificación</vt:lpstr>
      <vt:lpstr>Alcance</vt:lpstr>
      <vt:lpstr>Delimitación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Harold Yulian Sanchez Alcantar</cp:lastModifiedBy>
  <cp:revision>108</cp:revision>
  <dcterms:created xsi:type="dcterms:W3CDTF">2020-10-01T23:51:28Z</dcterms:created>
  <dcterms:modified xsi:type="dcterms:W3CDTF">2023-04-12T02:07:04Z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